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9" r:id="rId7"/>
    <p:sldId id="270" r:id="rId8"/>
    <p:sldId id="260" r:id="rId9"/>
    <p:sldId id="266" r:id="rId10"/>
    <p:sldId id="261" r:id="rId11"/>
    <p:sldId id="262" r:id="rId12"/>
    <p:sldId id="263" r:id="rId13"/>
    <p:sldId id="264" r:id="rId14"/>
    <p:sldId id="265" r:id="rId15"/>
  </p:sldIdLst>
  <p:sldSz cx="14630400" cy="8229600"/>
  <p:notesSz cx="8229600" cy="14630400"/>
  <p:embeddedFontLst>
    <p:embeddedFont>
      <p:font typeface="MuseoModerno Medium" panose="020B0604020202020204" charset="0"/>
      <p:regular r:id="rId17"/>
    </p:embeddedFont>
    <p:embeddedFont>
      <p:font typeface="Source Sans 3" panose="020B0604020202020204" charset="0"/>
      <p:regular r:id="rId1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Projet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</a:t>
            </a: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Quizz</a:t>
            </a: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Géographie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 voyage de 8 jours dans la création d'un quiz interactif, de l'apprentissage de Git à la maîtrise de TypeScript.</a:t>
            </a:r>
            <a:endParaRPr lang="en-US" sz="1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8ECD1AD-2DE4-BE6C-8A5D-7553BA79FA64}"/>
              </a:ext>
            </a:extLst>
          </p:cNvPr>
          <p:cNvSpPr/>
          <p:nvPr/>
        </p:nvSpPr>
        <p:spPr>
          <a:xfrm>
            <a:off x="793790" y="66553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Nasser et Franck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 : Grace HOPPER 2025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ADA Tech School Lyon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259"/>
            <a:ext cx="5990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Technologies Utilisées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401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60%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Git &amp; GitHub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06228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GitFlow collaboratif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5840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20%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TypeScript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1062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Logique principale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5840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1062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Base de développement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5840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HTML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1062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791081" y="503610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5%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5897523" y="6067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CSS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791081" y="655832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9755"/>
            <a:ext cx="6868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 Quiz : Fonctionnement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48696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6507004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4170" y="236255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Thème Géographie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Dix questions sur la géographie mondiale avec explications éducatives.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948696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6"/>
          <p:cNvSpPr/>
          <p:nvPr/>
        </p:nvSpPr>
        <p:spPr>
          <a:xfrm>
            <a:off x="10398562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5728" y="236255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Quatre Propositions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Choix multiples avec option d'indice pour aider les participants.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115520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0"/>
          <p:cNvSpPr/>
          <p:nvPr/>
        </p:nvSpPr>
        <p:spPr>
          <a:xfrm>
            <a:off x="6507004" y="53423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4170" y="5529382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62495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Score Final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74000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Résultats affichés uniquement à la fin du quiz complet.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87526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Design : Ludique et Éducatif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Choix Visuels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Contraste couleur pastel (beige) et bleu foncé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214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Police Calibri pour aspect éducatif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234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Format desktop uniquement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52556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Organisation par blocs HTML clairs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0324"/>
            <a:ext cx="5972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Organisation du Code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02731"/>
            <a:ext cx="3700105" cy="2286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73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HTML par Blocs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6347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Description du quiz, affichage questions/réponses, boutons d'action et zone résultats.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802731"/>
            <a:ext cx="3700224" cy="2286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5373053"/>
            <a:ext cx="3035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TypeScript Fonctionnel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586347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Tableau d'objets, variables pour logique et DOM, fonctionnalités d'animation et événements.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2484"/>
            <a:ext cx="6384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Réussite Collaborative 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3142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020604" y="4958239"/>
            <a:ext cx="3460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Apprentissage TypeScript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4486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Maîtrise sur le tas d'une nouvelle technologie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73142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5443776" y="4958239"/>
            <a:ext cx="302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GitFlow Professionnel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4486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Collaboration fluide sans conflits majeurs de merge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731425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9866948" y="4958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Pair Programming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44865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Répartition efficace des tâches entre Nasser et Franck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6564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Prochaine V2 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Mode shuffle, niveaux de difficulté, timer, animations améliorées, responsive design, localStorage pour scores, tests d'accessibilité et QR code pour smartphones.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Jours 1-3 : Fondations Git et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598896"/>
            <a:ext cx="30480" cy="4789527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1273612" y="283880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793790" y="25988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878860" y="26414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676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Jour 1 : Git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16718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Apprentissage des commandes Git, initialisation du dossier local, connexion avec GitHub et création des branches.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58652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878860" y="43891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424482"/>
            <a:ext cx="2880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Jour 2 : Configuration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91490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Création d'Index.html et script.js. Liste des étapes MVP : sujet, disposition HTML, contenus et système de notation.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33424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3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878860" y="6136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Jour 3 : GitFlow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662618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Wireframe du quiz, fondation HTML et adoption d'un GitFlow coopératif avec merge via GitHub.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113770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Jours 4-8 : Développement et Finalisation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HTML &amp; Architecture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Enrichissement HTML, organisation des fichiers avec dossier src/ et création du .gitignore.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Logique JavaScript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Organisation des fonctionnalités selon le parcours utilisateur et manipulation du DOM.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Migration TypeScript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Transformation du JS en TS et démarrage du CSS pour l'interface.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Peaufinage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Réparation des bugs, amélioration UX et finalisation CSS avant présentation MVP.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5395317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Notre GitFlow Professionnel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3" y="1340882"/>
            <a:ext cx="788789" cy="9721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98640" y="1498640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Push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498640" y="1902857"/>
            <a:ext cx="4233029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Branches locales vers GitHub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93" y="2313027"/>
            <a:ext cx="788789" cy="9721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98640" y="2470785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Pull Request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498640" y="2875002"/>
            <a:ext cx="4233029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Merge sur origin/main avec approbation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93" y="3285173"/>
            <a:ext cx="788789" cy="9721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98640" y="3442930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Pull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498640" y="3847148"/>
            <a:ext cx="4233029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Mise à jour des branches main locales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93" y="4257318"/>
            <a:ext cx="788789" cy="9721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98640" y="4415076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Merge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498640" y="4819293"/>
            <a:ext cx="4233029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Intégration depuis main local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69" y="5605626"/>
            <a:ext cx="2250668" cy="225066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07F1CDD-139B-0521-ED39-EE2AED1B35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658" y="460997"/>
            <a:ext cx="6491702" cy="6772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6040B021-96B1-CABC-5B56-F5CCEB51A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1209743"/>
            <a:ext cx="6827973" cy="641025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E4E4EB4-4403-6BFD-AEF8-476FCCFE82CA}"/>
              </a:ext>
            </a:extLst>
          </p:cNvPr>
          <p:cNvSpPr txBox="1"/>
          <p:nvPr/>
        </p:nvSpPr>
        <p:spPr>
          <a:xfrm>
            <a:off x="3403600" y="252357"/>
            <a:ext cx="7315200" cy="575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800" b="1" dirty="0">
                <a:solidFill>
                  <a:srgbClr val="124E73"/>
                </a:solidFill>
                <a:latin typeface="MuseoModerno Medium" pitchFamily="34" charset="0"/>
              </a:rPr>
              <a:t>Notre organization Pair-programming</a:t>
            </a:r>
            <a:endParaRPr lang="en-US" sz="28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0139C68-59F0-309F-00E1-A4CE83373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23" y="3015615"/>
            <a:ext cx="7673077" cy="21073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6217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AAE69B58-E389-7F84-4ACA-90D57BB550A5}"/>
              </a:ext>
            </a:extLst>
          </p:cNvPr>
          <p:cNvSpPr txBox="1"/>
          <p:nvPr/>
        </p:nvSpPr>
        <p:spPr>
          <a:xfrm>
            <a:off x="3657600" y="214257"/>
            <a:ext cx="7315200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MuseoModerno Medium" pitchFamily="34" charset="0"/>
              </a:rPr>
              <a:t>COMMENT MARCHE NOS FONCTIONNALITES ?</a:t>
            </a:r>
            <a:endParaRPr lang="en-US" sz="2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34527B-A86A-B8AA-7645-1518937DE3A6}"/>
              </a:ext>
            </a:extLst>
          </p:cNvPr>
          <p:cNvSpPr txBox="1"/>
          <p:nvPr/>
        </p:nvSpPr>
        <p:spPr>
          <a:xfrm>
            <a:off x="749300" y="1974119"/>
            <a:ext cx="731520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Un événement au clique pour « Commencer » le Quizz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E416ECE-C58C-9FD6-A1DB-5BE6C236A33C}"/>
              </a:ext>
            </a:extLst>
          </p:cNvPr>
          <p:cNvSpPr txBox="1"/>
          <p:nvPr/>
        </p:nvSpPr>
        <p:spPr>
          <a:xfrm>
            <a:off x="749300" y="3194298"/>
            <a:ext cx="731520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Action de dispositions des questions et des propositions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7B050B3-30F8-0F51-5757-F8FE163F9FDB}"/>
              </a:ext>
            </a:extLst>
          </p:cNvPr>
          <p:cNvSpPr txBox="1"/>
          <p:nvPr/>
        </p:nvSpPr>
        <p:spPr>
          <a:xfrm>
            <a:off x="749300" y="4473231"/>
            <a:ext cx="731520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Evènement pour capturer la réponse sélectionnée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970A83D-BA1D-8FF6-0B11-8EC428FA2DE8}"/>
              </a:ext>
            </a:extLst>
          </p:cNvPr>
          <p:cNvSpPr txBox="1"/>
          <p:nvPr/>
        </p:nvSpPr>
        <p:spPr>
          <a:xfrm>
            <a:off x="749300" y="5693410"/>
            <a:ext cx="731520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fr-F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Fonction pour checker la bonne réponse et comptabiliser les points</a:t>
            </a:r>
          </a:p>
        </p:txBody>
      </p:sp>
      <p:pic>
        <p:nvPicPr>
          <p:cNvPr id="18" name="Image 17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A6D90422-2B73-935B-FD01-2253521B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852" y="1776854"/>
            <a:ext cx="5015622" cy="467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1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66F4C25E-3348-4D7A-CC52-97CA199F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3" y="102460"/>
            <a:ext cx="5760720" cy="2205990"/>
          </a:xfrm>
          <a:prstGeom prst="rect">
            <a:avLst/>
          </a:prstGeom>
        </p:spPr>
      </p:pic>
      <p:pic>
        <p:nvPicPr>
          <p:cNvPr id="17" name="Image 16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F91D4CD4-4FEE-D304-F19F-9BCA500E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08" y="0"/>
            <a:ext cx="5872152" cy="4371750"/>
          </a:xfrm>
          <a:prstGeom prst="rect">
            <a:avLst/>
          </a:prstGeom>
        </p:spPr>
      </p:pic>
      <p:pic>
        <p:nvPicPr>
          <p:cNvPr id="2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4202C151-CF87-3615-1EBA-D15C9EB93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0" y="3437255"/>
            <a:ext cx="5760720" cy="4792345"/>
          </a:xfrm>
          <a:prstGeom prst="rect">
            <a:avLst/>
          </a:prstGeom>
        </p:spPr>
      </p:pic>
      <p:pic>
        <p:nvPicPr>
          <p:cNvPr id="3" name="Image 2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ECAA49A2-737F-7E10-CB9A-130F7594F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442" y="4571960"/>
            <a:ext cx="5217158" cy="360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0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6052"/>
            <a:ext cx="6810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Architecture des Dossiers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94992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0510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Structure Intuitive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54270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Organisation solide avec dossier src/, fichiers de compilation TS et .gitignore pour une architecture professionnelle.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105108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Arborescence Git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500330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Branches main et développement individuelles pour Nasser et Franck, permettant un travail collaboratif fluide.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capture d’écran, texte, Logiciel multimédia, logiciel&#10;&#10;Le contenu généré par l’IA peut être incorrect.">
            <a:extLst>
              <a:ext uri="{FF2B5EF4-FFF2-40B4-BE49-F238E27FC236}">
                <a16:creationId xmlns:a16="http://schemas.microsoft.com/office/drawing/2014/main" id="{78BF6947-F9DF-E093-81FA-C081AEFE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11" y="1041399"/>
            <a:ext cx="9514378" cy="61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515</Words>
  <Application>Microsoft Office PowerPoint</Application>
  <PresentationFormat>Personnalisé</PresentationFormat>
  <Paragraphs>100</Paragraphs>
  <Slides>14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MuseoModerno Light</vt:lpstr>
      <vt:lpstr>MuseoModerno Medium</vt:lpstr>
      <vt:lpstr>Arial</vt:lpstr>
      <vt:lpstr>Source Sans 3</vt:lpstr>
      <vt:lpstr>Aptos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Franck Corcher</dc:creator>
  <cp:lastModifiedBy>Franck Corcher</cp:lastModifiedBy>
  <cp:revision>2</cp:revision>
  <dcterms:created xsi:type="dcterms:W3CDTF">2025-11-06T12:01:52Z</dcterms:created>
  <dcterms:modified xsi:type="dcterms:W3CDTF">2025-11-06T12:21:00Z</dcterms:modified>
</cp:coreProperties>
</file>